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4"/>
  </p:sldMasterIdLst>
  <p:notesMasterIdLst>
    <p:notesMasterId r:id="rId43"/>
  </p:notesMasterIdLst>
  <p:handoutMasterIdLst>
    <p:handoutMasterId r:id="rId44"/>
  </p:handoutMasterIdLst>
  <p:sldIdLst>
    <p:sldId id="439" r:id="rId5"/>
    <p:sldId id="369" r:id="rId6"/>
    <p:sldId id="483" r:id="rId7"/>
    <p:sldId id="376" r:id="rId8"/>
    <p:sldId id="451" r:id="rId9"/>
    <p:sldId id="464" r:id="rId10"/>
    <p:sldId id="457" r:id="rId11"/>
    <p:sldId id="452" r:id="rId12"/>
    <p:sldId id="453" r:id="rId13"/>
    <p:sldId id="463" r:id="rId14"/>
    <p:sldId id="454" r:id="rId15"/>
    <p:sldId id="465" r:id="rId16"/>
    <p:sldId id="455" r:id="rId17"/>
    <p:sldId id="456" r:id="rId18"/>
    <p:sldId id="458" r:id="rId19"/>
    <p:sldId id="466" r:id="rId20"/>
    <p:sldId id="467" r:id="rId21"/>
    <p:sldId id="468" r:id="rId22"/>
    <p:sldId id="459" r:id="rId23"/>
    <p:sldId id="460" r:id="rId24"/>
    <p:sldId id="476" r:id="rId25"/>
    <p:sldId id="469" r:id="rId26"/>
    <p:sldId id="461" r:id="rId27"/>
    <p:sldId id="462" r:id="rId28"/>
    <p:sldId id="470" r:id="rId29"/>
    <p:sldId id="474" r:id="rId30"/>
    <p:sldId id="475" r:id="rId31"/>
    <p:sldId id="477" r:id="rId32"/>
    <p:sldId id="484" r:id="rId33"/>
    <p:sldId id="471" r:id="rId34"/>
    <p:sldId id="478" r:id="rId35"/>
    <p:sldId id="472" r:id="rId36"/>
    <p:sldId id="473" r:id="rId37"/>
    <p:sldId id="479" r:id="rId38"/>
    <p:sldId id="480" r:id="rId39"/>
    <p:sldId id="485" r:id="rId40"/>
    <p:sldId id="481" r:id="rId41"/>
    <p:sldId id="482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318B71"/>
    <a:srgbClr val="FFFF00"/>
    <a:srgbClr val="1CADE4"/>
    <a:srgbClr val="212864"/>
    <a:srgbClr val="0B304C"/>
    <a:srgbClr val="000000"/>
    <a:srgbClr val="A4DEF4"/>
    <a:srgbClr val="77CEEF"/>
    <a:srgbClr val="D7D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89867"/>
  </p:normalViewPr>
  <p:slideViewPr>
    <p:cSldViewPr snapToGrid="0">
      <p:cViewPr varScale="1">
        <p:scale>
          <a:sx n="126" d="100"/>
          <a:sy n="126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494BD1-D8F6-C44B-8907-EABFE9C02BC9}" type="doc">
      <dgm:prSet loTypeId="urn:microsoft.com/office/officeart/2005/8/layout/orgChart1" loCatId="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DDD6B1-3E95-6F49-A838-5A9823E90A65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gm:t>
    </dgm:pt>
    <dgm:pt modelId="{35B481A3-F8D3-CB41-96F9-53DC6D2C9A27}" type="par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636CB90-F8F8-C740-80BF-2336A69B7D51}" type="sibTrans" cxnId="{93ED5084-C21F-B44F-9061-4D9A9CB340C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C8B5A1D-00F9-3841-94AF-DF005A1A9756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gm:t>
    </dgm:pt>
    <dgm:pt modelId="{C4C7003A-1299-2343-ABA1-5603FA3A39C4}" type="par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F15F798-1C68-7446-9C60-7CB3CB5BB737}" type="sibTrans" cxnId="{FBE8729E-1558-A245-B4AF-03D9120BB33C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E3B3FABF-9268-294E-9E28-92246BF1D551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gm:t>
    </dgm:pt>
    <dgm:pt modelId="{1DA0001F-07B4-384E-95BF-C4CC7F07CB7B}" type="par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40EAC12-21CD-074E-B5AB-417006C76BDF}" type="sibTrans" cxnId="{C8A25C94-A033-7C44-99A6-F84AEBA05698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020AB33-2651-3A44-A6E2-145D48D8A269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gm:t>
    </dgm:pt>
    <dgm:pt modelId="{E58E53A3-BC8D-344A-BBA0-DA129CD9E500}" type="parTrans" cxnId="{CA498235-B1AC-A74C-A1E5-DE4AB8C1E620}">
      <dgm:prSet/>
      <dgm:spPr/>
      <dgm:t>
        <a:bodyPr/>
        <a:lstStyle/>
        <a:p>
          <a:endParaRPr lang="en-US"/>
        </a:p>
      </dgm:t>
    </dgm:pt>
    <dgm:pt modelId="{72B5D0EA-0CFB-EC4F-B232-B5B8DEDF5AE4}" type="sibTrans" cxnId="{CA498235-B1AC-A74C-A1E5-DE4AB8C1E620}">
      <dgm:prSet/>
      <dgm:spPr/>
      <dgm:t>
        <a:bodyPr/>
        <a:lstStyle/>
        <a:p>
          <a:endParaRPr lang="en-US"/>
        </a:p>
      </dgm:t>
    </dgm:pt>
    <dgm:pt modelId="{011E0F13-D509-EF45-8784-935A478FE73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gm:t>
    </dgm:pt>
    <dgm:pt modelId="{DBACF04C-8582-E14D-8F9A-FA84FB9A1C6C}" type="parTrans" cxnId="{BDA8AEB1-1C46-1F4D-A605-D2135C8EEF5A}">
      <dgm:prSet/>
      <dgm:spPr/>
      <dgm:t>
        <a:bodyPr/>
        <a:lstStyle/>
        <a:p>
          <a:endParaRPr lang="en-US"/>
        </a:p>
      </dgm:t>
    </dgm:pt>
    <dgm:pt modelId="{081003EC-FB52-3243-8BD2-C686ADCA54A9}" type="sibTrans" cxnId="{BDA8AEB1-1C46-1F4D-A605-D2135C8EEF5A}">
      <dgm:prSet/>
      <dgm:spPr/>
      <dgm:t>
        <a:bodyPr/>
        <a:lstStyle/>
        <a:p>
          <a:endParaRPr lang="en-US"/>
        </a:p>
      </dgm:t>
    </dgm:pt>
    <dgm:pt modelId="{BAE3BF89-6EB1-E04D-9173-CEC9467A6D39}" type="pres">
      <dgm:prSet presAssocID="{07494BD1-D8F6-C44B-8907-EABFE9C02B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93057E7-DBA2-E548-A9A3-CC0DBD2ADC3F}" type="pres">
      <dgm:prSet presAssocID="{59DDD6B1-3E95-6F49-A838-5A9823E90A65}" presName="hierRoot1" presStyleCnt="0">
        <dgm:presLayoutVars>
          <dgm:hierBranch val="init"/>
        </dgm:presLayoutVars>
      </dgm:prSet>
      <dgm:spPr/>
    </dgm:pt>
    <dgm:pt modelId="{AABE3229-A96C-6047-B1FF-2B979BF30443}" type="pres">
      <dgm:prSet presAssocID="{59DDD6B1-3E95-6F49-A838-5A9823E90A65}" presName="rootComposite1" presStyleCnt="0"/>
      <dgm:spPr/>
    </dgm:pt>
    <dgm:pt modelId="{76F8D215-5820-3842-9824-8687DB13EA29}" type="pres">
      <dgm:prSet presAssocID="{59DDD6B1-3E95-6F49-A838-5A9823E90A65}" presName="rootText1" presStyleLbl="node0" presStyleIdx="0" presStyleCnt="1">
        <dgm:presLayoutVars>
          <dgm:chPref val="3"/>
        </dgm:presLayoutVars>
      </dgm:prSet>
      <dgm:spPr/>
    </dgm:pt>
    <dgm:pt modelId="{C4DA2743-91E7-444B-8A29-AB6CB503CF46}" type="pres">
      <dgm:prSet presAssocID="{59DDD6B1-3E95-6F49-A838-5A9823E90A65}" presName="rootConnector1" presStyleLbl="node1" presStyleIdx="0" presStyleCnt="0"/>
      <dgm:spPr/>
    </dgm:pt>
    <dgm:pt modelId="{63C60D75-DDD9-7949-ABCB-250BF1ADC64E}" type="pres">
      <dgm:prSet presAssocID="{59DDD6B1-3E95-6F49-A838-5A9823E90A65}" presName="hierChild2" presStyleCnt="0"/>
      <dgm:spPr/>
    </dgm:pt>
    <dgm:pt modelId="{6C36EA44-5EDF-3145-8366-89BAFE29F72F}" type="pres">
      <dgm:prSet presAssocID="{C4C7003A-1299-2343-ABA1-5603FA3A39C4}" presName="Name37" presStyleLbl="parChTrans1D2" presStyleIdx="0" presStyleCnt="2"/>
      <dgm:spPr/>
    </dgm:pt>
    <dgm:pt modelId="{09AEBEAA-966C-AA47-9970-C6C5F1274426}" type="pres">
      <dgm:prSet presAssocID="{4C8B5A1D-00F9-3841-94AF-DF005A1A9756}" presName="hierRoot2" presStyleCnt="0">
        <dgm:presLayoutVars>
          <dgm:hierBranch val="init"/>
        </dgm:presLayoutVars>
      </dgm:prSet>
      <dgm:spPr/>
    </dgm:pt>
    <dgm:pt modelId="{A864982E-075C-BA47-9F1E-152CA335A295}" type="pres">
      <dgm:prSet presAssocID="{4C8B5A1D-00F9-3841-94AF-DF005A1A9756}" presName="rootComposite" presStyleCnt="0"/>
      <dgm:spPr/>
    </dgm:pt>
    <dgm:pt modelId="{C300EAFC-E1BE-0941-8D52-630DB442DA7E}" type="pres">
      <dgm:prSet presAssocID="{4C8B5A1D-00F9-3841-94AF-DF005A1A9756}" presName="rootText" presStyleLbl="node2" presStyleIdx="0" presStyleCnt="2">
        <dgm:presLayoutVars>
          <dgm:chPref val="3"/>
        </dgm:presLayoutVars>
      </dgm:prSet>
      <dgm:spPr/>
    </dgm:pt>
    <dgm:pt modelId="{33B86CD2-3DC8-7347-8CBD-79DF17CB3AFF}" type="pres">
      <dgm:prSet presAssocID="{4C8B5A1D-00F9-3841-94AF-DF005A1A9756}" presName="rootConnector" presStyleLbl="node2" presStyleIdx="0" presStyleCnt="2"/>
      <dgm:spPr/>
    </dgm:pt>
    <dgm:pt modelId="{3B9D1984-770D-A540-AE21-3AE07973849A}" type="pres">
      <dgm:prSet presAssocID="{4C8B5A1D-00F9-3841-94AF-DF005A1A9756}" presName="hierChild4" presStyleCnt="0"/>
      <dgm:spPr/>
    </dgm:pt>
    <dgm:pt modelId="{AFBF7005-CE59-0141-B2F2-6B4EAAFFE025}" type="pres">
      <dgm:prSet presAssocID="{E58E53A3-BC8D-344A-BBA0-DA129CD9E500}" presName="Name37" presStyleLbl="parChTrans1D3" presStyleIdx="0" presStyleCnt="2"/>
      <dgm:spPr/>
    </dgm:pt>
    <dgm:pt modelId="{03F1C796-4C28-2E47-B876-3CB6348B9B68}" type="pres">
      <dgm:prSet presAssocID="{5020AB33-2651-3A44-A6E2-145D48D8A269}" presName="hierRoot2" presStyleCnt="0">
        <dgm:presLayoutVars>
          <dgm:hierBranch val="init"/>
        </dgm:presLayoutVars>
      </dgm:prSet>
      <dgm:spPr/>
    </dgm:pt>
    <dgm:pt modelId="{3D5C5A6C-5DEF-584E-A0C7-245FA2310676}" type="pres">
      <dgm:prSet presAssocID="{5020AB33-2651-3A44-A6E2-145D48D8A269}" presName="rootComposite" presStyleCnt="0"/>
      <dgm:spPr/>
    </dgm:pt>
    <dgm:pt modelId="{E4AAB365-50FD-7D44-B347-08EAB17E80BE}" type="pres">
      <dgm:prSet presAssocID="{5020AB33-2651-3A44-A6E2-145D48D8A269}" presName="rootText" presStyleLbl="node3" presStyleIdx="0" presStyleCnt="2">
        <dgm:presLayoutVars>
          <dgm:chPref val="3"/>
        </dgm:presLayoutVars>
      </dgm:prSet>
      <dgm:spPr/>
    </dgm:pt>
    <dgm:pt modelId="{42116D1F-27E8-3043-B87F-A79DE778A147}" type="pres">
      <dgm:prSet presAssocID="{5020AB33-2651-3A44-A6E2-145D48D8A269}" presName="rootConnector" presStyleLbl="node3" presStyleIdx="0" presStyleCnt="2"/>
      <dgm:spPr/>
    </dgm:pt>
    <dgm:pt modelId="{0A61EF3C-1418-F145-8036-EC78B9FDDF4E}" type="pres">
      <dgm:prSet presAssocID="{5020AB33-2651-3A44-A6E2-145D48D8A269}" presName="hierChild4" presStyleCnt="0"/>
      <dgm:spPr/>
    </dgm:pt>
    <dgm:pt modelId="{0332C6C2-406A-3549-B079-F9D305F28E0B}" type="pres">
      <dgm:prSet presAssocID="{5020AB33-2651-3A44-A6E2-145D48D8A269}" presName="hierChild5" presStyleCnt="0"/>
      <dgm:spPr/>
    </dgm:pt>
    <dgm:pt modelId="{7EE3FD5C-9A63-9B41-928C-95B04E064024}" type="pres">
      <dgm:prSet presAssocID="{DBACF04C-8582-E14D-8F9A-FA84FB9A1C6C}" presName="Name37" presStyleLbl="parChTrans1D3" presStyleIdx="1" presStyleCnt="2"/>
      <dgm:spPr/>
    </dgm:pt>
    <dgm:pt modelId="{128D9EB8-07DF-8B42-B816-674F64F6E704}" type="pres">
      <dgm:prSet presAssocID="{011E0F13-D509-EF45-8784-935A478FE73A}" presName="hierRoot2" presStyleCnt="0">
        <dgm:presLayoutVars>
          <dgm:hierBranch val="init"/>
        </dgm:presLayoutVars>
      </dgm:prSet>
      <dgm:spPr/>
    </dgm:pt>
    <dgm:pt modelId="{4E36413E-7D10-0649-9E18-38B19955BAAA}" type="pres">
      <dgm:prSet presAssocID="{011E0F13-D509-EF45-8784-935A478FE73A}" presName="rootComposite" presStyleCnt="0"/>
      <dgm:spPr/>
    </dgm:pt>
    <dgm:pt modelId="{35D77EC6-27B5-9248-AE46-986888E1E710}" type="pres">
      <dgm:prSet presAssocID="{011E0F13-D509-EF45-8784-935A478FE73A}" presName="rootText" presStyleLbl="node3" presStyleIdx="1" presStyleCnt="2">
        <dgm:presLayoutVars>
          <dgm:chPref val="3"/>
        </dgm:presLayoutVars>
      </dgm:prSet>
      <dgm:spPr/>
    </dgm:pt>
    <dgm:pt modelId="{A76DE642-A8F1-3945-9514-875DC7DC4BAC}" type="pres">
      <dgm:prSet presAssocID="{011E0F13-D509-EF45-8784-935A478FE73A}" presName="rootConnector" presStyleLbl="node3" presStyleIdx="1" presStyleCnt="2"/>
      <dgm:spPr/>
    </dgm:pt>
    <dgm:pt modelId="{50CE402D-2A8C-714D-A3A8-1FBA78711195}" type="pres">
      <dgm:prSet presAssocID="{011E0F13-D509-EF45-8784-935A478FE73A}" presName="hierChild4" presStyleCnt="0"/>
      <dgm:spPr/>
    </dgm:pt>
    <dgm:pt modelId="{EBEC9241-5315-754D-83C6-4C05DCF206F8}" type="pres">
      <dgm:prSet presAssocID="{011E0F13-D509-EF45-8784-935A478FE73A}" presName="hierChild5" presStyleCnt="0"/>
      <dgm:spPr/>
    </dgm:pt>
    <dgm:pt modelId="{2F8E4DB8-2CA5-7643-9376-F3E6CB419887}" type="pres">
      <dgm:prSet presAssocID="{4C8B5A1D-00F9-3841-94AF-DF005A1A9756}" presName="hierChild5" presStyleCnt="0"/>
      <dgm:spPr/>
    </dgm:pt>
    <dgm:pt modelId="{273940EC-C7CE-4949-81DE-F81F1FE55D67}" type="pres">
      <dgm:prSet presAssocID="{1DA0001F-07B4-384E-95BF-C4CC7F07CB7B}" presName="Name37" presStyleLbl="parChTrans1D2" presStyleIdx="1" presStyleCnt="2"/>
      <dgm:spPr/>
    </dgm:pt>
    <dgm:pt modelId="{C055C804-9277-4B47-A0B0-325D40C9BA71}" type="pres">
      <dgm:prSet presAssocID="{E3B3FABF-9268-294E-9E28-92246BF1D551}" presName="hierRoot2" presStyleCnt="0">
        <dgm:presLayoutVars>
          <dgm:hierBranch val="init"/>
        </dgm:presLayoutVars>
      </dgm:prSet>
      <dgm:spPr/>
    </dgm:pt>
    <dgm:pt modelId="{3C9AC7CD-4BA2-9A4B-985D-FCAC7DFF7A9C}" type="pres">
      <dgm:prSet presAssocID="{E3B3FABF-9268-294E-9E28-92246BF1D551}" presName="rootComposite" presStyleCnt="0"/>
      <dgm:spPr/>
    </dgm:pt>
    <dgm:pt modelId="{38C1D1AF-4500-664B-A1BC-97FB86DCB80C}" type="pres">
      <dgm:prSet presAssocID="{E3B3FABF-9268-294E-9E28-92246BF1D551}" presName="rootText" presStyleLbl="node2" presStyleIdx="1" presStyleCnt="2">
        <dgm:presLayoutVars>
          <dgm:chPref val="3"/>
        </dgm:presLayoutVars>
      </dgm:prSet>
      <dgm:spPr/>
    </dgm:pt>
    <dgm:pt modelId="{F67F3402-A196-174B-9F5B-B63B79B7B0FC}" type="pres">
      <dgm:prSet presAssocID="{E3B3FABF-9268-294E-9E28-92246BF1D551}" presName="rootConnector" presStyleLbl="node2" presStyleIdx="1" presStyleCnt="2"/>
      <dgm:spPr/>
    </dgm:pt>
    <dgm:pt modelId="{6BB4F542-BC0D-9C46-BB1A-0A4780DAD9E9}" type="pres">
      <dgm:prSet presAssocID="{E3B3FABF-9268-294E-9E28-92246BF1D551}" presName="hierChild4" presStyleCnt="0"/>
      <dgm:spPr/>
    </dgm:pt>
    <dgm:pt modelId="{A41DCC11-4B50-6542-9FBC-A28B0FEA8873}" type="pres">
      <dgm:prSet presAssocID="{E3B3FABF-9268-294E-9E28-92246BF1D551}" presName="hierChild5" presStyleCnt="0"/>
      <dgm:spPr/>
    </dgm:pt>
    <dgm:pt modelId="{DA8C9724-7AA4-1F4A-AA28-29594E93CDE0}" type="pres">
      <dgm:prSet presAssocID="{59DDD6B1-3E95-6F49-A838-5A9823E90A65}" presName="hierChild3" presStyleCnt="0"/>
      <dgm:spPr/>
    </dgm:pt>
  </dgm:ptLst>
  <dgm:cxnLst>
    <dgm:cxn modelId="{CCD54706-1069-2C44-A2AF-E2558DBEAD1D}" type="presOf" srcId="{E3B3FABF-9268-294E-9E28-92246BF1D551}" destId="{F67F3402-A196-174B-9F5B-B63B79B7B0FC}" srcOrd="1" destOrd="0" presId="urn:microsoft.com/office/officeart/2005/8/layout/orgChart1"/>
    <dgm:cxn modelId="{6D231807-D8F6-7545-87E7-44547CF5255E}" type="presOf" srcId="{4C8B5A1D-00F9-3841-94AF-DF005A1A9756}" destId="{C300EAFC-E1BE-0941-8D52-630DB442DA7E}" srcOrd="0" destOrd="0" presId="urn:microsoft.com/office/officeart/2005/8/layout/orgChart1"/>
    <dgm:cxn modelId="{CA498235-B1AC-A74C-A1E5-DE4AB8C1E620}" srcId="{4C8B5A1D-00F9-3841-94AF-DF005A1A9756}" destId="{5020AB33-2651-3A44-A6E2-145D48D8A269}" srcOrd="0" destOrd="0" parTransId="{E58E53A3-BC8D-344A-BBA0-DA129CD9E500}" sibTransId="{72B5D0EA-0CFB-EC4F-B232-B5B8DEDF5AE4}"/>
    <dgm:cxn modelId="{61A0583E-2337-C942-AE5B-38A521DAE287}" type="presOf" srcId="{E3B3FABF-9268-294E-9E28-92246BF1D551}" destId="{38C1D1AF-4500-664B-A1BC-97FB86DCB80C}" srcOrd="0" destOrd="0" presId="urn:microsoft.com/office/officeart/2005/8/layout/orgChart1"/>
    <dgm:cxn modelId="{1D4BA653-F1AD-1848-9ED6-3B01CFCC70F0}" type="presOf" srcId="{4C8B5A1D-00F9-3841-94AF-DF005A1A9756}" destId="{33B86CD2-3DC8-7347-8CBD-79DF17CB3AFF}" srcOrd="1" destOrd="0" presId="urn:microsoft.com/office/officeart/2005/8/layout/orgChart1"/>
    <dgm:cxn modelId="{97556F5F-2F68-3344-8203-E8D8C37D54EB}" type="presOf" srcId="{59DDD6B1-3E95-6F49-A838-5A9823E90A65}" destId="{76F8D215-5820-3842-9824-8687DB13EA29}" srcOrd="0" destOrd="0" presId="urn:microsoft.com/office/officeart/2005/8/layout/orgChart1"/>
    <dgm:cxn modelId="{D4A86E6A-39C0-B84E-ACE5-C35B31398FAA}" type="presOf" srcId="{07494BD1-D8F6-C44B-8907-EABFE9C02BC9}" destId="{BAE3BF89-6EB1-E04D-9173-CEC9467A6D39}" srcOrd="0" destOrd="0" presId="urn:microsoft.com/office/officeart/2005/8/layout/orgChart1"/>
    <dgm:cxn modelId="{6CE3956D-F1AD-794B-A8C7-49B7E87D323B}" type="presOf" srcId="{DBACF04C-8582-E14D-8F9A-FA84FB9A1C6C}" destId="{7EE3FD5C-9A63-9B41-928C-95B04E064024}" srcOrd="0" destOrd="0" presId="urn:microsoft.com/office/officeart/2005/8/layout/orgChart1"/>
    <dgm:cxn modelId="{93ED5084-C21F-B44F-9061-4D9A9CB340CA}" srcId="{07494BD1-D8F6-C44B-8907-EABFE9C02BC9}" destId="{59DDD6B1-3E95-6F49-A838-5A9823E90A65}" srcOrd="0" destOrd="0" parTransId="{35B481A3-F8D3-CB41-96F9-53DC6D2C9A27}" sibTransId="{E636CB90-F8F8-C740-80BF-2336A69B7D51}"/>
    <dgm:cxn modelId="{2AF17F90-F2B0-1646-8AD5-393138B5BB98}" type="presOf" srcId="{C4C7003A-1299-2343-ABA1-5603FA3A39C4}" destId="{6C36EA44-5EDF-3145-8366-89BAFE29F72F}" srcOrd="0" destOrd="0" presId="urn:microsoft.com/office/officeart/2005/8/layout/orgChart1"/>
    <dgm:cxn modelId="{C8A25C94-A033-7C44-99A6-F84AEBA05698}" srcId="{59DDD6B1-3E95-6F49-A838-5A9823E90A65}" destId="{E3B3FABF-9268-294E-9E28-92246BF1D551}" srcOrd="1" destOrd="0" parTransId="{1DA0001F-07B4-384E-95BF-C4CC7F07CB7B}" sibTransId="{840EAC12-21CD-074E-B5AB-417006C76BDF}"/>
    <dgm:cxn modelId="{FBE8729E-1558-A245-B4AF-03D9120BB33C}" srcId="{59DDD6B1-3E95-6F49-A838-5A9823E90A65}" destId="{4C8B5A1D-00F9-3841-94AF-DF005A1A9756}" srcOrd="0" destOrd="0" parTransId="{C4C7003A-1299-2343-ABA1-5603FA3A39C4}" sibTransId="{1F15F798-1C68-7446-9C60-7CB3CB5BB737}"/>
    <dgm:cxn modelId="{BDA8AEB1-1C46-1F4D-A605-D2135C8EEF5A}" srcId="{4C8B5A1D-00F9-3841-94AF-DF005A1A9756}" destId="{011E0F13-D509-EF45-8784-935A478FE73A}" srcOrd="1" destOrd="0" parTransId="{DBACF04C-8582-E14D-8F9A-FA84FB9A1C6C}" sibTransId="{081003EC-FB52-3243-8BD2-C686ADCA54A9}"/>
    <dgm:cxn modelId="{83B4E4B7-03A7-4846-97AC-3A17637EC257}" type="presOf" srcId="{59DDD6B1-3E95-6F49-A838-5A9823E90A65}" destId="{C4DA2743-91E7-444B-8A29-AB6CB503CF46}" srcOrd="1" destOrd="0" presId="urn:microsoft.com/office/officeart/2005/8/layout/orgChart1"/>
    <dgm:cxn modelId="{9A0089CB-5D93-CE4C-B7A3-42C7C122FE4A}" type="presOf" srcId="{011E0F13-D509-EF45-8784-935A478FE73A}" destId="{35D77EC6-27B5-9248-AE46-986888E1E710}" srcOrd="0" destOrd="0" presId="urn:microsoft.com/office/officeart/2005/8/layout/orgChart1"/>
    <dgm:cxn modelId="{0F4BD3D4-CF43-BB45-9067-9F7AF1E17DD0}" type="presOf" srcId="{5020AB33-2651-3A44-A6E2-145D48D8A269}" destId="{E4AAB365-50FD-7D44-B347-08EAB17E80BE}" srcOrd="0" destOrd="0" presId="urn:microsoft.com/office/officeart/2005/8/layout/orgChart1"/>
    <dgm:cxn modelId="{0F14BBE9-69D6-9542-8F02-299516A151BF}" type="presOf" srcId="{5020AB33-2651-3A44-A6E2-145D48D8A269}" destId="{42116D1F-27E8-3043-B87F-A79DE778A147}" srcOrd="1" destOrd="0" presId="urn:microsoft.com/office/officeart/2005/8/layout/orgChart1"/>
    <dgm:cxn modelId="{A47A67EC-DE04-CD49-AEBB-FA4FE521EE8D}" type="presOf" srcId="{011E0F13-D509-EF45-8784-935A478FE73A}" destId="{A76DE642-A8F1-3945-9514-875DC7DC4BAC}" srcOrd="1" destOrd="0" presId="urn:microsoft.com/office/officeart/2005/8/layout/orgChart1"/>
    <dgm:cxn modelId="{B77F3AF1-3CAA-6C4E-8628-06ADFFE3F59E}" type="presOf" srcId="{1DA0001F-07B4-384E-95BF-C4CC7F07CB7B}" destId="{273940EC-C7CE-4949-81DE-F81F1FE55D67}" srcOrd="0" destOrd="0" presId="urn:microsoft.com/office/officeart/2005/8/layout/orgChart1"/>
    <dgm:cxn modelId="{6321A7F9-F0A9-3549-A76F-E2981C5C5D6F}" type="presOf" srcId="{E58E53A3-BC8D-344A-BBA0-DA129CD9E500}" destId="{AFBF7005-CE59-0141-B2F2-6B4EAAFFE025}" srcOrd="0" destOrd="0" presId="urn:microsoft.com/office/officeart/2005/8/layout/orgChart1"/>
    <dgm:cxn modelId="{12289598-0F04-7D4F-A5AC-FED1D71E2436}" type="presParOf" srcId="{BAE3BF89-6EB1-E04D-9173-CEC9467A6D39}" destId="{093057E7-DBA2-E548-A9A3-CC0DBD2ADC3F}" srcOrd="0" destOrd="0" presId="urn:microsoft.com/office/officeart/2005/8/layout/orgChart1"/>
    <dgm:cxn modelId="{D0613E45-4C79-2345-AF8F-A3C5576A5296}" type="presParOf" srcId="{093057E7-DBA2-E548-A9A3-CC0DBD2ADC3F}" destId="{AABE3229-A96C-6047-B1FF-2B979BF30443}" srcOrd="0" destOrd="0" presId="urn:microsoft.com/office/officeart/2005/8/layout/orgChart1"/>
    <dgm:cxn modelId="{E89E2164-BAEE-CC42-9401-A57A094B4318}" type="presParOf" srcId="{AABE3229-A96C-6047-B1FF-2B979BF30443}" destId="{76F8D215-5820-3842-9824-8687DB13EA29}" srcOrd="0" destOrd="0" presId="urn:microsoft.com/office/officeart/2005/8/layout/orgChart1"/>
    <dgm:cxn modelId="{7CE3AF0A-9B21-A14C-B07F-A5E867E5E7FC}" type="presParOf" srcId="{AABE3229-A96C-6047-B1FF-2B979BF30443}" destId="{C4DA2743-91E7-444B-8A29-AB6CB503CF46}" srcOrd="1" destOrd="0" presId="urn:microsoft.com/office/officeart/2005/8/layout/orgChart1"/>
    <dgm:cxn modelId="{CB56BAE1-F314-F349-8881-86ED7F8304AA}" type="presParOf" srcId="{093057E7-DBA2-E548-A9A3-CC0DBD2ADC3F}" destId="{63C60D75-DDD9-7949-ABCB-250BF1ADC64E}" srcOrd="1" destOrd="0" presId="urn:microsoft.com/office/officeart/2005/8/layout/orgChart1"/>
    <dgm:cxn modelId="{DB5FB95E-296F-3F4D-BF15-E6CADBA74765}" type="presParOf" srcId="{63C60D75-DDD9-7949-ABCB-250BF1ADC64E}" destId="{6C36EA44-5EDF-3145-8366-89BAFE29F72F}" srcOrd="0" destOrd="0" presId="urn:microsoft.com/office/officeart/2005/8/layout/orgChart1"/>
    <dgm:cxn modelId="{8D483924-3D5C-1444-B27E-F1B392CA557A}" type="presParOf" srcId="{63C60D75-DDD9-7949-ABCB-250BF1ADC64E}" destId="{09AEBEAA-966C-AA47-9970-C6C5F1274426}" srcOrd="1" destOrd="0" presId="urn:microsoft.com/office/officeart/2005/8/layout/orgChart1"/>
    <dgm:cxn modelId="{3977807C-3BD1-4542-9B74-E9FF3A09A085}" type="presParOf" srcId="{09AEBEAA-966C-AA47-9970-C6C5F1274426}" destId="{A864982E-075C-BA47-9F1E-152CA335A295}" srcOrd="0" destOrd="0" presId="urn:microsoft.com/office/officeart/2005/8/layout/orgChart1"/>
    <dgm:cxn modelId="{93540222-7053-A041-8155-C0493CE16B9E}" type="presParOf" srcId="{A864982E-075C-BA47-9F1E-152CA335A295}" destId="{C300EAFC-E1BE-0941-8D52-630DB442DA7E}" srcOrd="0" destOrd="0" presId="urn:microsoft.com/office/officeart/2005/8/layout/orgChart1"/>
    <dgm:cxn modelId="{642D303F-B598-6C4C-9618-1E12013E59E0}" type="presParOf" srcId="{A864982E-075C-BA47-9F1E-152CA335A295}" destId="{33B86CD2-3DC8-7347-8CBD-79DF17CB3AFF}" srcOrd="1" destOrd="0" presId="urn:microsoft.com/office/officeart/2005/8/layout/orgChart1"/>
    <dgm:cxn modelId="{A54EE53E-3679-E84C-8CAD-DE7EC3D1ABAB}" type="presParOf" srcId="{09AEBEAA-966C-AA47-9970-C6C5F1274426}" destId="{3B9D1984-770D-A540-AE21-3AE07973849A}" srcOrd="1" destOrd="0" presId="urn:microsoft.com/office/officeart/2005/8/layout/orgChart1"/>
    <dgm:cxn modelId="{F82E41FB-8172-0C43-AA8B-ECFD075ED35A}" type="presParOf" srcId="{3B9D1984-770D-A540-AE21-3AE07973849A}" destId="{AFBF7005-CE59-0141-B2F2-6B4EAAFFE025}" srcOrd="0" destOrd="0" presId="urn:microsoft.com/office/officeart/2005/8/layout/orgChart1"/>
    <dgm:cxn modelId="{57A2F511-29AB-514B-BE4E-CE7DD8777D85}" type="presParOf" srcId="{3B9D1984-770D-A540-AE21-3AE07973849A}" destId="{03F1C796-4C28-2E47-B876-3CB6348B9B68}" srcOrd="1" destOrd="0" presId="urn:microsoft.com/office/officeart/2005/8/layout/orgChart1"/>
    <dgm:cxn modelId="{549BB42D-25BD-AF41-B34D-CABA5C22506D}" type="presParOf" srcId="{03F1C796-4C28-2E47-B876-3CB6348B9B68}" destId="{3D5C5A6C-5DEF-584E-A0C7-245FA2310676}" srcOrd="0" destOrd="0" presId="urn:microsoft.com/office/officeart/2005/8/layout/orgChart1"/>
    <dgm:cxn modelId="{387ED181-1F1E-924E-975A-BD17D83A0CA9}" type="presParOf" srcId="{3D5C5A6C-5DEF-584E-A0C7-245FA2310676}" destId="{E4AAB365-50FD-7D44-B347-08EAB17E80BE}" srcOrd="0" destOrd="0" presId="urn:microsoft.com/office/officeart/2005/8/layout/orgChart1"/>
    <dgm:cxn modelId="{7AFC550F-CBCD-D941-9A41-FA5FEDE6EB82}" type="presParOf" srcId="{3D5C5A6C-5DEF-584E-A0C7-245FA2310676}" destId="{42116D1F-27E8-3043-B87F-A79DE778A147}" srcOrd="1" destOrd="0" presId="urn:microsoft.com/office/officeart/2005/8/layout/orgChart1"/>
    <dgm:cxn modelId="{F3953262-7AA7-D448-9050-1509EED681A7}" type="presParOf" srcId="{03F1C796-4C28-2E47-B876-3CB6348B9B68}" destId="{0A61EF3C-1418-F145-8036-EC78B9FDDF4E}" srcOrd="1" destOrd="0" presId="urn:microsoft.com/office/officeart/2005/8/layout/orgChart1"/>
    <dgm:cxn modelId="{44C09279-2E59-C140-83C4-27BD94B0DE12}" type="presParOf" srcId="{03F1C796-4C28-2E47-B876-3CB6348B9B68}" destId="{0332C6C2-406A-3549-B079-F9D305F28E0B}" srcOrd="2" destOrd="0" presId="urn:microsoft.com/office/officeart/2005/8/layout/orgChart1"/>
    <dgm:cxn modelId="{79458D31-92F9-C342-B70A-D220D707EC7C}" type="presParOf" srcId="{3B9D1984-770D-A540-AE21-3AE07973849A}" destId="{7EE3FD5C-9A63-9B41-928C-95B04E064024}" srcOrd="2" destOrd="0" presId="urn:microsoft.com/office/officeart/2005/8/layout/orgChart1"/>
    <dgm:cxn modelId="{4AB23CAE-C5C1-E547-9D5F-7F72AEF6C02A}" type="presParOf" srcId="{3B9D1984-770D-A540-AE21-3AE07973849A}" destId="{128D9EB8-07DF-8B42-B816-674F64F6E704}" srcOrd="3" destOrd="0" presId="urn:microsoft.com/office/officeart/2005/8/layout/orgChart1"/>
    <dgm:cxn modelId="{FD4F6C5B-BC74-1747-BA52-553F4EE5E44D}" type="presParOf" srcId="{128D9EB8-07DF-8B42-B816-674F64F6E704}" destId="{4E36413E-7D10-0649-9E18-38B19955BAAA}" srcOrd="0" destOrd="0" presId="urn:microsoft.com/office/officeart/2005/8/layout/orgChart1"/>
    <dgm:cxn modelId="{96A3CB63-C5BE-EF41-ADC0-8704B4ABA012}" type="presParOf" srcId="{4E36413E-7D10-0649-9E18-38B19955BAAA}" destId="{35D77EC6-27B5-9248-AE46-986888E1E710}" srcOrd="0" destOrd="0" presId="urn:microsoft.com/office/officeart/2005/8/layout/orgChart1"/>
    <dgm:cxn modelId="{A5A6FF0A-4CC2-B844-935B-72C4DFD40337}" type="presParOf" srcId="{4E36413E-7D10-0649-9E18-38B19955BAAA}" destId="{A76DE642-A8F1-3945-9514-875DC7DC4BAC}" srcOrd="1" destOrd="0" presId="urn:microsoft.com/office/officeart/2005/8/layout/orgChart1"/>
    <dgm:cxn modelId="{A48C3BB3-9CFC-3D44-B8E2-991F117CC430}" type="presParOf" srcId="{128D9EB8-07DF-8B42-B816-674F64F6E704}" destId="{50CE402D-2A8C-714D-A3A8-1FBA78711195}" srcOrd="1" destOrd="0" presId="urn:microsoft.com/office/officeart/2005/8/layout/orgChart1"/>
    <dgm:cxn modelId="{9F1E56A1-2BA0-4849-B8A4-7C93EF95C915}" type="presParOf" srcId="{128D9EB8-07DF-8B42-B816-674F64F6E704}" destId="{EBEC9241-5315-754D-83C6-4C05DCF206F8}" srcOrd="2" destOrd="0" presId="urn:microsoft.com/office/officeart/2005/8/layout/orgChart1"/>
    <dgm:cxn modelId="{7BB5B2A7-0F1A-A043-A971-472F9E4596BA}" type="presParOf" srcId="{09AEBEAA-966C-AA47-9970-C6C5F1274426}" destId="{2F8E4DB8-2CA5-7643-9376-F3E6CB419887}" srcOrd="2" destOrd="0" presId="urn:microsoft.com/office/officeart/2005/8/layout/orgChart1"/>
    <dgm:cxn modelId="{083E4835-9554-AC41-B385-42C347B86BCD}" type="presParOf" srcId="{63C60D75-DDD9-7949-ABCB-250BF1ADC64E}" destId="{273940EC-C7CE-4949-81DE-F81F1FE55D67}" srcOrd="2" destOrd="0" presId="urn:microsoft.com/office/officeart/2005/8/layout/orgChart1"/>
    <dgm:cxn modelId="{23218D40-867F-CA4E-8A52-8055E9C59CAF}" type="presParOf" srcId="{63C60D75-DDD9-7949-ABCB-250BF1ADC64E}" destId="{C055C804-9277-4B47-A0B0-325D40C9BA71}" srcOrd="3" destOrd="0" presId="urn:microsoft.com/office/officeart/2005/8/layout/orgChart1"/>
    <dgm:cxn modelId="{8D82D7C7-6D10-8F47-9508-8A29921C333D}" type="presParOf" srcId="{C055C804-9277-4B47-A0B0-325D40C9BA71}" destId="{3C9AC7CD-4BA2-9A4B-985D-FCAC7DFF7A9C}" srcOrd="0" destOrd="0" presId="urn:microsoft.com/office/officeart/2005/8/layout/orgChart1"/>
    <dgm:cxn modelId="{78203383-F200-0B46-8643-37E224C3B680}" type="presParOf" srcId="{3C9AC7CD-4BA2-9A4B-985D-FCAC7DFF7A9C}" destId="{38C1D1AF-4500-664B-A1BC-97FB86DCB80C}" srcOrd="0" destOrd="0" presId="urn:microsoft.com/office/officeart/2005/8/layout/orgChart1"/>
    <dgm:cxn modelId="{A1B2C818-9154-D14F-972F-6F25B0C29C6E}" type="presParOf" srcId="{3C9AC7CD-4BA2-9A4B-985D-FCAC7DFF7A9C}" destId="{F67F3402-A196-174B-9F5B-B63B79B7B0FC}" srcOrd="1" destOrd="0" presId="urn:microsoft.com/office/officeart/2005/8/layout/orgChart1"/>
    <dgm:cxn modelId="{5C40AE37-CA30-7D49-99C4-D908817F8311}" type="presParOf" srcId="{C055C804-9277-4B47-A0B0-325D40C9BA71}" destId="{6BB4F542-BC0D-9C46-BB1A-0A4780DAD9E9}" srcOrd="1" destOrd="0" presId="urn:microsoft.com/office/officeart/2005/8/layout/orgChart1"/>
    <dgm:cxn modelId="{8E44CD84-10B0-164D-967E-E2ACD6856012}" type="presParOf" srcId="{C055C804-9277-4B47-A0B0-325D40C9BA71}" destId="{A41DCC11-4B50-6542-9FBC-A28B0FEA8873}" srcOrd="2" destOrd="0" presId="urn:microsoft.com/office/officeart/2005/8/layout/orgChart1"/>
    <dgm:cxn modelId="{4AF5B236-8BF7-E641-8EB7-45BFD6E49D83}" type="presParOf" srcId="{093057E7-DBA2-E548-A9A3-CC0DBD2ADC3F}" destId="{DA8C9724-7AA4-1F4A-AA28-29594E93CDE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940EC-C7CE-4949-81DE-F81F1FE55D67}">
      <dsp:nvSpPr>
        <dsp:cNvPr id="0" name=""/>
        <dsp:cNvSpPr/>
      </dsp:nvSpPr>
      <dsp:spPr>
        <a:xfrm>
          <a:off x="5856843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199"/>
              </a:lnTo>
              <a:lnTo>
                <a:pt x="1245723" y="216199"/>
              </a:lnTo>
              <a:lnTo>
                <a:pt x="1245723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3FD5C-9A63-9B41-928C-95B04E064024}">
      <dsp:nvSpPr>
        <dsp:cNvPr id="0" name=""/>
        <dsp:cNvSpPr/>
      </dsp:nvSpPr>
      <dsp:spPr>
        <a:xfrm>
          <a:off x="3787501" y="2493133"/>
          <a:ext cx="308856" cy="24090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09084"/>
              </a:lnTo>
              <a:lnTo>
                <a:pt x="308856" y="2409084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7005-CE59-0141-B2F2-6B4EAAFFE025}">
      <dsp:nvSpPr>
        <dsp:cNvPr id="0" name=""/>
        <dsp:cNvSpPr/>
      </dsp:nvSpPr>
      <dsp:spPr>
        <a:xfrm>
          <a:off x="3787501" y="2493133"/>
          <a:ext cx="308856" cy="9471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47161"/>
              </a:lnTo>
              <a:lnTo>
                <a:pt x="308856" y="947161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36EA44-5EDF-3145-8366-89BAFE29F72F}">
      <dsp:nvSpPr>
        <dsp:cNvPr id="0" name=""/>
        <dsp:cNvSpPr/>
      </dsp:nvSpPr>
      <dsp:spPr>
        <a:xfrm>
          <a:off x="4611120" y="1031210"/>
          <a:ext cx="1245723" cy="432399"/>
        </a:xfrm>
        <a:custGeom>
          <a:avLst/>
          <a:gdLst/>
          <a:ahLst/>
          <a:cxnLst/>
          <a:rect l="0" t="0" r="0" b="0"/>
          <a:pathLst>
            <a:path>
              <a:moveTo>
                <a:pt x="1245723" y="0"/>
              </a:moveTo>
              <a:lnTo>
                <a:pt x="1245723" y="216199"/>
              </a:lnTo>
              <a:lnTo>
                <a:pt x="0" y="216199"/>
              </a:lnTo>
              <a:lnTo>
                <a:pt x="0" y="43239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F8D215-5820-3842-9824-8687DB13EA29}">
      <dsp:nvSpPr>
        <dsp:cNvPr id="0" name=""/>
        <dsp:cNvSpPr/>
      </dsp:nvSpPr>
      <dsp:spPr>
        <a:xfrm>
          <a:off x="4827320" y="1687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Statistical Learning</a:t>
          </a:r>
        </a:p>
      </dsp:txBody>
      <dsp:txXfrm>
        <a:off x="4827320" y="1687"/>
        <a:ext cx="2059046" cy="1029523"/>
      </dsp:txXfrm>
    </dsp:sp>
    <dsp:sp modelId="{C300EAFC-E1BE-0941-8D52-630DB442DA7E}">
      <dsp:nvSpPr>
        <dsp:cNvPr id="0" name=""/>
        <dsp:cNvSpPr/>
      </dsp:nvSpPr>
      <dsp:spPr>
        <a:xfrm>
          <a:off x="3581597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Supervised Learning</a:t>
          </a:r>
        </a:p>
      </dsp:txBody>
      <dsp:txXfrm>
        <a:off x="3581597" y="1463610"/>
        <a:ext cx="2059046" cy="1029523"/>
      </dsp:txXfrm>
    </dsp:sp>
    <dsp:sp modelId="{E4AAB365-50FD-7D44-B347-08EAB17E80BE}">
      <dsp:nvSpPr>
        <dsp:cNvPr id="0" name=""/>
        <dsp:cNvSpPr/>
      </dsp:nvSpPr>
      <dsp:spPr>
        <a:xfrm>
          <a:off x="4096358" y="2925533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Regression</a:t>
          </a:r>
        </a:p>
      </dsp:txBody>
      <dsp:txXfrm>
        <a:off x="4096358" y="2925533"/>
        <a:ext cx="2059046" cy="1029523"/>
      </dsp:txXfrm>
    </dsp:sp>
    <dsp:sp modelId="{35D77EC6-27B5-9248-AE46-986888E1E710}">
      <dsp:nvSpPr>
        <dsp:cNvPr id="0" name=""/>
        <dsp:cNvSpPr/>
      </dsp:nvSpPr>
      <dsp:spPr>
        <a:xfrm>
          <a:off x="4096358" y="4387456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Classification</a:t>
          </a:r>
        </a:p>
      </dsp:txBody>
      <dsp:txXfrm>
        <a:off x="4096358" y="4387456"/>
        <a:ext cx="2059046" cy="1029523"/>
      </dsp:txXfrm>
    </dsp:sp>
    <dsp:sp modelId="{38C1D1AF-4500-664B-A1BC-97FB86DCB80C}">
      <dsp:nvSpPr>
        <dsp:cNvPr id="0" name=""/>
        <dsp:cNvSpPr/>
      </dsp:nvSpPr>
      <dsp:spPr>
        <a:xfrm>
          <a:off x="6073043" y="1463610"/>
          <a:ext cx="2059046" cy="102952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Unsupervised Learning</a:t>
          </a:r>
        </a:p>
      </dsp:txBody>
      <dsp:txXfrm>
        <a:off x="6073043" y="1463610"/>
        <a:ext cx="2059046" cy="10295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7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175" y="6630844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05AA8-4F05-4346-A628-D3B7F2302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BFAE25-7C29-E842-BF2D-CFB202EDD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C38E1B-CF31-4048-938C-7026D1CC6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022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D51866CE-193D-4E7B-A0AC-01E003E8DE33}" type="datetime1">
              <a:rPr lang="en-US" smtClean="0"/>
              <a:t>1/15/24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19B17ED-AC06-4832-A548-C53A940385B0}" type="datetime1">
              <a:rPr lang="en-US" smtClean="0"/>
              <a:t>1/15/24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99" y="1493683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500C3CC-6E7A-C846-8357-85286E463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299" y="994592"/>
            <a:ext cx="11483730" cy="4436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2A7B19B-02F6-F147-AA29-5263FB6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281317"/>
            <a:ext cx="11483731" cy="71327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620019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22310B8-A9D8-4056-8E67-314B847182BA}" type="datetime1">
              <a:rPr lang="en-US" smtClean="0"/>
              <a:pPr/>
              <a:t>1/15/24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1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336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FCFC4EC-0AC9-45A3-ABA7-4F5311BBD56D}" type="datetime1">
              <a:rPr lang="en-US" smtClean="0"/>
              <a:t>1/15/24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8766ED0-5099-43EF-94AA-BA2DC5B048AE}" type="datetime1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Department of Statistical Science, Southern Methodist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6800" y="626571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61D1B60A-65B3-9048-9B9D-7AD6870B2C78}"/>
              </a:ext>
            </a:extLst>
          </p:cNvPr>
          <p:cNvSpPr txBox="1">
            <a:spLocks/>
          </p:cNvSpPr>
          <p:nvPr userDrawn="1"/>
        </p:nvSpPr>
        <p:spPr>
          <a:xfrm>
            <a:off x="368298" y="320988"/>
            <a:ext cx="11483731" cy="71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09F8A-CF9C-5C4C-BA4E-8FBB07895C61}"/>
              </a:ext>
            </a:extLst>
          </p:cNvPr>
          <p:cNvSpPr txBox="1">
            <a:spLocks/>
          </p:cNvSpPr>
          <p:nvPr userDrawn="1"/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BAE37A9-BE03-8B46-B22D-E2DAD211ABFD}"/>
              </a:ext>
            </a:extLst>
          </p:cNvPr>
          <p:cNvSpPr txBox="1">
            <a:spLocks/>
          </p:cNvSpPr>
          <p:nvPr userDrawn="1"/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chemeClr val="accent6"/>
                </a:solidFill>
                <a:latin typeface="+mn-lt"/>
                <a:ea typeface="+mn-ea"/>
                <a:cs typeface="Arial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27C1C5-B2BF-0045-B06A-445CB6C0100B}"/>
              </a:ext>
            </a:extLst>
          </p:cNvPr>
          <p:cNvSpPr txBox="1">
            <a:spLocks/>
          </p:cNvSpPr>
          <p:nvPr userDrawn="1"/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92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1360"/>
            <a:ext cx="7436224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3 (DAY 3)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/>
              <a:t>Case Study</a:t>
            </a:r>
            <a:br>
              <a:rPr lang="en-US" dirty="0"/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4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28442" y="2998113"/>
            <a:ext cx="53351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30398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625109-D2DE-65E6-6396-0C51B1FA8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2" y="-13354"/>
            <a:ext cx="10726176" cy="344235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B35FFAC-B482-12AC-AD6F-4F2EF451D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115" y="3521472"/>
            <a:ext cx="4475769" cy="319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3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0E991048-D59C-BF67-3F3A-976F01ACA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26" y="404567"/>
            <a:ext cx="11102947" cy="152792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FB1F147-8394-9DBD-85DC-FC45712A8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97" y="2044158"/>
            <a:ext cx="6607404" cy="47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85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62DC2E-6E2D-D082-E632-2B876BC58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" y="148079"/>
            <a:ext cx="11486082" cy="199180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53B3F640-0D5C-A71E-F8A9-5E542B93F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42" y="2232694"/>
            <a:ext cx="6013515" cy="42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45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D342AC0-2512-2AA2-F4D2-3A8856C6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16" y="253084"/>
            <a:ext cx="11710045" cy="239584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2166579-AFA7-F26D-7562-433B514BC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211" y="2751167"/>
            <a:ext cx="5683577" cy="405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02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box with black text&#10;&#10;Description automatically generated">
            <a:extLst>
              <a:ext uri="{FF2B5EF4-FFF2-40B4-BE49-F238E27FC236}">
                <a16:creationId xmlns:a16="http://schemas.microsoft.com/office/drawing/2014/main" id="{097EB6F5-53CB-78AA-2226-1BF4C9DB51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4" y="260677"/>
            <a:ext cx="11596571" cy="1483282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F9D59DC-1F9F-19C2-08A8-68694C054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852" y="1946897"/>
            <a:ext cx="6428295" cy="45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95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F4905A-6D7D-9585-C89E-816B3968F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07" y="172562"/>
            <a:ext cx="11454446" cy="1486555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78046B7A-6A9C-B1FF-1DEA-CE7543B36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98" y="1799061"/>
            <a:ext cx="6607404" cy="47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98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BBB32C-A062-FD0F-9754-BE34B93C34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6"/>
          <a:stretch/>
        </p:blipFill>
        <p:spPr>
          <a:xfrm>
            <a:off x="910931" y="160256"/>
            <a:ext cx="10370138" cy="2667287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4434E2D-7BA2-C487-D22F-F82337033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760" y="2897957"/>
            <a:ext cx="5438480" cy="38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62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6986771A-FC7C-56AF-C56A-98AC432391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48" y="330659"/>
            <a:ext cx="11537357" cy="193177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E1160FA1-E20B-2B05-E93E-E8EA406CE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840" y="2346882"/>
            <a:ext cx="6296320" cy="449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295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AA52CD-7A96-7632-748B-FDC6847E5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841"/>
          <a:stretch/>
        </p:blipFill>
        <p:spPr>
          <a:xfrm>
            <a:off x="2209800" y="421611"/>
            <a:ext cx="7772400" cy="2595909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57B54E97-9330-5777-E068-3E6281255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91" y="3082138"/>
            <a:ext cx="4639818" cy="371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4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517B975-69DF-E8AA-378F-8741E34677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6027928"/>
              </p:ext>
            </p:extLst>
          </p:nvPr>
        </p:nvGraphicFramePr>
        <p:xfrm>
          <a:off x="239156" y="389728"/>
          <a:ext cx="117136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250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C7F1812-1396-9A7A-A785-FF4FA0C8E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589"/>
          <a:stretch/>
        </p:blipFill>
        <p:spPr>
          <a:xfrm>
            <a:off x="1088010" y="160256"/>
            <a:ext cx="10204116" cy="423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6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0A727CF5-491D-86FD-B7AB-59A255A9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26" y="1696825"/>
            <a:ext cx="9571348" cy="478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92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2750372" y="2998113"/>
            <a:ext cx="669125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524949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7D4B608-9AEF-53CB-B5D9-6AAE11EF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3" y="558080"/>
            <a:ext cx="10657434" cy="321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8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E8878BBD-BA49-1328-AD3A-30DDA2E321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23726"/>
            <a:ext cx="7772400" cy="52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63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485BE11-3951-25D8-9136-7D73B1D65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01" y="316518"/>
            <a:ext cx="11617889" cy="1780160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6F73684-DF8F-2DF9-5BAC-8A841A26C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20" y="2096678"/>
            <a:ext cx="5951652" cy="476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7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6954BB89-3A8C-05AD-FB7B-36C720B6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9" y="243853"/>
            <a:ext cx="11868748" cy="23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FCD8DD77-6FC0-C1A9-1FF2-75ACA2074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0"/>
            <a:ext cx="9601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3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28442" y="2998113"/>
            <a:ext cx="59731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40044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28442" y="2998113"/>
            <a:ext cx="52934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81227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1E97618-8CEF-D694-A2EB-D2D6425389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02" y="1954403"/>
            <a:ext cx="10804396" cy="294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2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AF8B72-08BD-301B-A54E-DF2212DAD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59" y="503646"/>
            <a:ext cx="10528881" cy="585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8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74C6202-0FF4-3070-6317-BCF2C05EE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676" y="97548"/>
            <a:ext cx="9212647" cy="66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44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FB81AE9F-DFF3-8E6A-A2B6-84DA68CDC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37050"/>
            <a:ext cx="7772400" cy="578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4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B465B29-2185-9562-EDC1-F5855A34A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72337"/>
            <a:ext cx="7772400" cy="61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1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001F7A8-8D78-7490-86CD-BBAF175D9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68" y="1394206"/>
            <a:ext cx="10383264" cy="40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F301A8-297E-5047-5E21-089BFC7CF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935" y="329184"/>
            <a:ext cx="8555923" cy="615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3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3428442" y="2998113"/>
            <a:ext cx="476765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Forrest</a:t>
            </a:r>
          </a:p>
        </p:txBody>
      </p:sp>
    </p:spTree>
    <p:extLst>
      <p:ext uri="{BB962C8B-B14F-4D97-AF65-F5344CB8AC3E}">
        <p14:creationId xmlns:p14="http://schemas.microsoft.com/office/powerpoint/2010/main" val="313501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2350831-AC17-88AC-AA90-E2E04861C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722" y="276901"/>
            <a:ext cx="8908555" cy="6304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82E501-2782-4ABD-C90D-57104069A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71" y="786130"/>
            <a:ext cx="9351695" cy="528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451EBD5-67DA-0184-F2A9-D6DC83861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751" y="869361"/>
            <a:ext cx="8948498" cy="51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4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paper with black text&#10;&#10;Description automatically generated">
            <a:extLst>
              <a:ext uri="{FF2B5EF4-FFF2-40B4-BE49-F238E27FC236}">
                <a16:creationId xmlns:a16="http://schemas.microsoft.com/office/drawing/2014/main" id="{3A997914-2841-659E-B764-E5B745E68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73667"/>
            <a:ext cx="7772400" cy="4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66CF3-8252-B29B-58E0-585C53B47E66}"/>
              </a:ext>
            </a:extLst>
          </p:cNvPr>
          <p:cNvSpPr txBox="1"/>
          <p:nvPr/>
        </p:nvSpPr>
        <p:spPr>
          <a:xfrm>
            <a:off x="1456749" y="2922698"/>
            <a:ext cx="92785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Inspection and Preprocess</a:t>
            </a:r>
          </a:p>
        </p:txBody>
      </p:sp>
    </p:spTree>
    <p:extLst>
      <p:ext uri="{BB962C8B-B14F-4D97-AF65-F5344CB8AC3E}">
        <p14:creationId xmlns:p14="http://schemas.microsoft.com/office/powerpoint/2010/main" val="31456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DA88B97-3215-92D4-047B-A17BA4EFA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008800"/>
            <a:ext cx="7772400" cy="2626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5EF787-0010-86A0-33B5-FCF3CDEF42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3698479"/>
            <a:ext cx="7772400" cy="722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18B3C-69CC-8CCE-7105-401AB15BE9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484486"/>
            <a:ext cx="7772400" cy="72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1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A0F455-C8B2-D697-0AD6-AC8521199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10" y="395335"/>
            <a:ext cx="11595346" cy="303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92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9F48FD-8012-BB6A-4C88-3CBDE12D26EF}"/>
              </a:ext>
            </a:extLst>
          </p:cNvPr>
          <p:cNvSpPr/>
          <p:nvPr/>
        </p:nvSpPr>
        <p:spPr>
          <a:xfrm>
            <a:off x="2607739" y="4088894"/>
            <a:ext cx="2196446" cy="10720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glaucoma_df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D84BC3-7B8D-7CB6-4B51-3821E13095CA}"/>
              </a:ext>
            </a:extLst>
          </p:cNvPr>
          <p:cNvSpPr/>
          <p:nvPr/>
        </p:nvSpPr>
        <p:spPr>
          <a:xfrm>
            <a:off x="7594518" y="4088894"/>
            <a:ext cx="2859807" cy="26410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glaucoma_stacked_df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Notched Right Arrow 5">
            <a:extLst>
              <a:ext uri="{FF2B5EF4-FFF2-40B4-BE49-F238E27FC236}">
                <a16:creationId xmlns:a16="http://schemas.microsoft.com/office/drawing/2014/main" id="{B87D4788-076F-8B55-4014-894CE8CB0C78}"/>
              </a:ext>
            </a:extLst>
          </p:cNvPr>
          <p:cNvSpPr/>
          <p:nvPr/>
        </p:nvSpPr>
        <p:spPr>
          <a:xfrm>
            <a:off x="4955013" y="4167721"/>
            <a:ext cx="2488676" cy="914400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5BC9CD7-33B1-A9D2-DA9F-8956D848B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74" y="128016"/>
            <a:ext cx="10731754" cy="382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4A85ECD302824C87822750FC4C7968" ma:contentTypeVersion="15" ma:contentTypeDescription="Create a new document." ma:contentTypeScope="" ma:versionID="3721caa7240983f1632b6b2e49609400">
  <xsd:schema xmlns:xsd="http://www.w3.org/2001/XMLSchema" xmlns:xs="http://www.w3.org/2001/XMLSchema" xmlns:p="http://schemas.microsoft.com/office/2006/metadata/properties" xmlns:ns1="http://schemas.microsoft.com/sharepoint/v3" xmlns:ns3="1d262286-4767-4d8f-bee8-cf15ba4857f4" xmlns:ns4="016736bd-b369-487b-a611-27403830b36a" targetNamespace="http://schemas.microsoft.com/office/2006/metadata/properties" ma:root="true" ma:fieldsID="f829e09888e83c340a0bd122d0238c8f" ns1:_="" ns3:_="" ns4:_="">
    <xsd:import namespace="http://schemas.microsoft.com/sharepoint/v3"/>
    <xsd:import namespace="1d262286-4767-4d8f-bee8-cf15ba4857f4"/>
    <xsd:import namespace="016736bd-b369-487b-a611-27403830b3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62286-4767-4d8f-bee8-cf15ba485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736bd-b369-487b-a611-27403830b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7E4315-A20C-4D91-81CC-BCA78D069D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44B88D-6F94-45B4-B6B2-526A7F9838E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4FCE2F6-9076-4F03-B3F7-72108B543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262286-4767-4d8f-bee8-cf15ba4857f4"/>
    <ds:schemaRef ds:uri="016736bd-b369-487b-a611-27403830b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</Words>
  <Application>Microsoft Macintosh PowerPoint</Application>
  <PresentationFormat>Widescreen</PresentationFormat>
  <Paragraphs>16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Century Gothic</vt:lpstr>
      <vt:lpstr>Roboto</vt:lpstr>
      <vt:lpstr>Times New Roman</vt:lpstr>
      <vt:lpstr>Retrospect</vt:lpstr>
      <vt:lpstr>    Session 3 (DAY 3)  Case Study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2019-08-17T16:38:28Z</dcterms:created>
  <dcterms:modified xsi:type="dcterms:W3CDTF">2024-01-15T15:11:26Z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0x010100434A85ECD302824C87822750FC4C7968</vt:lpwstr>
  </property>
</Properties>
</file>